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58" r:id="rId5"/>
    <p:sldId id="268" r:id="rId6"/>
    <p:sldId id="277" r:id="rId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FC1"/>
    <a:srgbClr val="3D78A9"/>
    <a:srgbClr val="2C567A"/>
    <a:srgbClr val="0000FF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>
        <p:scale>
          <a:sx n="75" d="100"/>
          <a:sy n="75" d="100"/>
        </p:scale>
        <p:origin x="324" y="-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08/04/2022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08/04/2022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711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e libre 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0" name="Forme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</p:grpSp>
      </p:grp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e libre 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" name="Forme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" name="Forme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e libre 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2" name="Forme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e libre 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e libre 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" name="Forme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8" name="Forme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08/04/2022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L’énergie éolienne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Le vent notre futur ?</a:t>
            </a:r>
          </a:p>
        </p:txBody>
      </p:sp>
      <p:pic>
        <p:nvPicPr>
          <p:cNvPr id="10" name="Espace réservé d’image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5449" t="1360" r="20484" b="2475"/>
          <a:stretch/>
        </p:blipFill>
        <p:spPr>
          <a:xfrm>
            <a:off x="832733" y="1216005"/>
            <a:ext cx="4338708" cy="434151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94F71D-51E5-4BD7-B8B9-B54A861587B0}"/>
              </a:ext>
            </a:extLst>
          </p:cNvPr>
          <p:cNvSpPr/>
          <p:nvPr/>
        </p:nvSpPr>
        <p:spPr>
          <a:xfrm>
            <a:off x="9723120" y="294640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A2498D-1057-4D52-B3B1-7F5F9B925422}"/>
              </a:ext>
            </a:extLst>
          </p:cNvPr>
          <p:cNvSpPr txBox="1"/>
          <p:nvPr/>
        </p:nvSpPr>
        <p:spPr>
          <a:xfrm>
            <a:off x="9865360" y="5380672"/>
            <a:ext cx="2677656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Le Guyader </a:t>
            </a:r>
            <a:r>
              <a:rPr lang="fr-FR" dirty="0" err="1">
                <a:solidFill>
                  <a:schemeClr val="bg1"/>
                </a:solidFill>
              </a:rPr>
              <a:t>Nattan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Radouan</a:t>
            </a:r>
            <a:r>
              <a:rPr lang="fr-FR" dirty="0">
                <a:solidFill>
                  <a:schemeClr val="bg1"/>
                </a:solidFill>
              </a:rPr>
              <a:t> Youssef</a:t>
            </a: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Salouet</a:t>
            </a:r>
            <a:r>
              <a:rPr lang="fr-FR" dirty="0">
                <a:solidFill>
                  <a:schemeClr val="bg1"/>
                </a:solidFill>
              </a:rPr>
              <a:t> Clément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Guengant Noé</a:t>
            </a: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Véret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Salif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Éolienne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éolienne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A68F03-1A76-4907-992E-1BCD2685E1C9}"/>
              </a:ext>
            </a:extLst>
          </p:cNvPr>
          <p:cNvSpPr/>
          <p:nvPr/>
        </p:nvSpPr>
        <p:spPr>
          <a:xfrm>
            <a:off x="0" y="5754072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8BB9E5-8744-4831-B240-19B51883C099}"/>
              </a:ext>
            </a:extLst>
          </p:cNvPr>
          <p:cNvSpPr/>
          <p:nvPr/>
        </p:nvSpPr>
        <p:spPr>
          <a:xfrm>
            <a:off x="9611360" y="5936635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2F251ED5-0D25-401A-A081-9E7897E9F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57440"/>
              </p:ext>
            </p:extLst>
          </p:nvPr>
        </p:nvGraphicFramePr>
        <p:xfrm>
          <a:off x="507556" y="2266327"/>
          <a:ext cx="446024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Type de production décarbonisée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F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Emission de CO2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fr-FR" sz="1600" noProof="0" dirty="0"/>
                        <a:t>Centrale nucléaire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noProof="0" dirty="0"/>
                        <a:t>6 gCO2e/kWh (France)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 dirty="0"/>
                        <a:t>Eolien (en mer)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9 </a:t>
                      </a:r>
                      <a:r>
                        <a:rPr lang="fr-FR" sz="16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 dirty="0"/>
                        <a:t>Eolien (en terre)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 </a:t>
                      </a:r>
                      <a:r>
                        <a:rPr lang="fr-FR" sz="16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 dirty="0"/>
                        <a:t>Hydroélectrique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 </a:t>
                      </a:r>
                      <a:r>
                        <a:rPr lang="fr-FR" sz="16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 dirty="0"/>
                        <a:t>Biomasse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32 </a:t>
                      </a:r>
                      <a:r>
                        <a:rPr lang="fr-FR" sz="16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 dirty="0"/>
                        <a:t>Photovoltaïque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55 gCO2e/kWh</a:t>
                      </a:r>
                      <a:endParaRPr lang="fr-FR" sz="1600" noProof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52729641-918B-4879-A35E-11153A51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34" y="1629304"/>
            <a:ext cx="3810000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’image 10" descr="Éoliennes dans un champ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7782060" y="4274266"/>
            <a:ext cx="3876096" cy="2583734"/>
          </a:xfrm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carte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Trouver carte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3802428" y="2270376"/>
            <a:ext cx="4587625" cy="45876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A68F03-1A76-4907-992E-1BCD2685E1C9}"/>
              </a:ext>
            </a:extLst>
          </p:cNvPr>
          <p:cNvSpPr/>
          <p:nvPr/>
        </p:nvSpPr>
        <p:spPr>
          <a:xfrm>
            <a:off x="0" y="5754072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8BB9E5-8744-4831-B240-19B51883C099}"/>
              </a:ext>
            </a:extLst>
          </p:cNvPr>
          <p:cNvSpPr/>
          <p:nvPr/>
        </p:nvSpPr>
        <p:spPr>
          <a:xfrm>
            <a:off x="9611360" y="5936635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4430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34</TotalTime>
  <Words>78</Words>
  <Application>Microsoft Office PowerPoint</Application>
  <PresentationFormat>Grand écran</PresentationFormat>
  <Paragraphs>30</Paragraphs>
  <Slides>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Corbel</vt:lpstr>
      <vt:lpstr>Thème Office</vt:lpstr>
      <vt:lpstr>L’énergie éolienne</vt:lpstr>
      <vt:lpstr>Éolienne titre</vt:lpstr>
      <vt:lpstr>carte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L’énergie éolienne</dc:title>
  <dc:creator>Noé Guengant</dc:creator>
  <cp:lastModifiedBy>Noé Guengant</cp:lastModifiedBy>
  <cp:revision>1</cp:revision>
  <dcterms:created xsi:type="dcterms:W3CDTF">2022-04-08T13:10:42Z</dcterms:created>
  <dcterms:modified xsi:type="dcterms:W3CDTF">2022-04-08T13:45:36Z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